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58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egoe UI Light" panose="020B0502040204020203" pitchFamily="34" charset="0"/>
      <p:regular r:id="rId21"/>
      <p:italic r:id="rId22"/>
    </p:embeddedFont>
    <p:embeddedFont>
      <p:font typeface="Segoe UI Semibold" panose="020B0702040204020203" pitchFamily="34" charset="0"/>
      <p:bold r:id="rId23"/>
      <p:boldItalic r:id="rId24"/>
    </p:embeddedFont>
    <p:embeddedFont>
      <p:font typeface="Selawik Semibold" panose="020B0702040204020203" pitchFamily="3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GXsWlNhJkIl2e8ayVgxWVA/7L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EEA"/>
    <a:srgbClr val="F1F1EF"/>
    <a:srgbClr val="F0EFED"/>
    <a:srgbClr val="EBEAE1"/>
    <a:srgbClr val="EEEDE9"/>
    <a:srgbClr val="EFEFEC"/>
    <a:srgbClr val="F0F0ED"/>
    <a:srgbClr val="EFEDE9"/>
    <a:srgbClr val="EFEEE9"/>
    <a:srgbClr val="F0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94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69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45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77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33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63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17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159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3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interior, tabla, computer, computadora&#10;&#10;Descripción generada automáticamente">
            <a:extLst>
              <a:ext uri="{FF2B5EF4-FFF2-40B4-BE49-F238E27FC236}">
                <a16:creationId xmlns:a16="http://schemas.microsoft.com/office/drawing/2014/main" id="{7536EFF3-A147-4E7F-9EE8-A23C4CFB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5" name="ABRIR">
            <a:extLst>
              <a:ext uri="{FF2B5EF4-FFF2-40B4-BE49-F238E27FC236}">
                <a16:creationId xmlns:a16="http://schemas.microsoft.com/office/drawing/2014/main" id="{A4D35BA0-B463-464B-BD8D-C26998A9084A}"/>
              </a:ext>
            </a:extLst>
          </p:cNvPr>
          <p:cNvGrpSpPr/>
          <p:nvPr/>
        </p:nvGrpSpPr>
        <p:grpSpPr>
          <a:xfrm>
            <a:off x="-1" y="-11730"/>
            <a:ext cx="643825" cy="638556"/>
            <a:chOff x="4043372" y="-40407"/>
            <a:chExt cx="643825" cy="638556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886157BF-7CE7-42B9-B381-5268AC9B7EE0}"/>
                </a:ext>
              </a:extLst>
            </p:cNvPr>
            <p:cNvSpPr/>
            <p:nvPr/>
          </p:nvSpPr>
          <p:spPr>
            <a:xfrm>
              <a:off x="4043372" y="-10533"/>
              <a:ext cx="643825" cy="594492"/>
            </a:xfrm>
            <a:prstGeom prst="rect">
              <a:avLst/>
            </a:prstGeom>
            <a:solidFill>
              <a:srgbClr val="796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DF1C6B53-3A1C-455D-9ABF-5E8D2647C981}"/>
                </a:ext>
              </a:extLst>
            </p:cNvPr>
            <p:cNvCxnSpPr>
              <a:cxnSpLocks/>
            </p:cNvCxnSpPr>
            <p:nvPr/>
          </p:nvCxnSpPr>
          <p:spPr>
            <a:xfrm rot="3000000" flipV="1">
              <a:off x="4188376" y="-70654"/>
              <a:ext cx="357935" cy="4184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5A8989BD-A0FE-465F-99EF-063B425D2483}"/>
                </a:ext>
              </a:extLst>
            </p:cNvPr>
            <p:cNvCxnSpPr>
              <a:cxnSpLocks/>
            </p:cNvCxnSpPr>
            <p:nvPr/>
          </p:nvCxnSpPr>
          <p:spPr>
            <a:xfrm rot="3000000" flipV="1">
              <a:off x="4182837" y="209967"/>
              <a:ext cx="357935" cy="4184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92C09DB-2EE4-4153-B388-887D06F49152}"/>
                </a:ext>
              </a:extLst>
            </p:cNvPr>
            <p:cNvCxnSpPr>
              <a:cxnSpLocks/>
            </p:cNvCxnSpPr>
            <p:nvPr/>
          </p:nvCxnSpPr>
          <p:spPr>
            <a:xfrm rot="3000000" flipV="1">
              <a:off x="4193721" y="68452"/>
              <a:ext cx="357935" cy="4184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MENÚ">
            <a:extLst>
              <a:ext uri="{FF2B5EF4-FFF2-40B4-BE49-F238E27FC236}">
                <a16:creationId xmlns:a16="http://schemas.microsoft.com/office/drawing/2014/main" id="{D7401DA4-3BCB-47B5-94AC-92FAA243A99C}"/>
              </a:ext>
            </a:extLst>
          </p:cNvPr>
          <p:cNvGrpSpPr/>
          <p:nvPr/>
        </p:nvGrpSpPr>
        <p:grpSpPr>
          <a:xfrm>
            <a:off x="-1" y="0"/>
            <a:ext cx="3482237" cy="6858000"/>
            <a:chOff x="-1" y="0"/>
            <a:chExt cx="3482237" cy="685800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EA350C9-68D1-477B-A43A-823BC5D9EC4A}"/>
                </a:ext>
              </a:extLst>
            </p:cNvPr>
            <p:cNvSpPr/>
            <p:nvPr/>
          </p:nvSpPr>
          <p:spPr>
            <a:xfrm>
              <a:off x="0" y="0"/>
              <a:ext cx="3269291" cy="6858000"/>
            </a:xfrm>
            <a:prstGeom prst="rect">
              <a:avLst/>
            </a:prstGeom>
            <a:solidFill>
              <a:srgbClr val="634742">
                <a:alpha val="86000"/>
              </a:srgbClr>
            </a:solidFill>
            <a:ln>
              <a:noFill/>
            </a:ln>
            <a:effectLst>
              <a:outerShdw blurRad="190500" dist="38100" sx="104000" sy="10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47C7F12-9A15-44C6-AEF3-BE04C3559D85}"/>
                </a:ext>
              </a:extLst>
            </p:cNvPr>
            <p:cNvSpPr txBox="1"/>
            <p:nvPr/>
          </p:nvSpPr>
          <p:spPr>
            <a:xfrm>
              <a:off x="8759" y="808927"/>
              <a:ext cx="3056351" cy="461664"/>
            </a:xfrm>
            <a:prstGeom prst="rect">
              <a:avLst/>
            </a:prstGeom>
            <a:solidFill>
              <a:srgbClr val="796A49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INTEGRANTES: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F72659D-2B19-43C9-87CB-3D9F234AF617}"/>
                </a:ext>
              </a:extLst>
            </p:cNvPr>
            <p:cNvSpPr txBox="1"/>
            <p:nvPr/>
          </p:nvSpPr>
          <p:spPr>
            <a:xfrm>
              <a:off x="-1" y="1439221"/>
              <a:ext cx="2768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Juan J. Huiza Huiza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F95CE2D-33F4-455A-B59C-92B3C54C79DF}"/>
                </a:ext>
              </a:extLst>
            </p:cNvPr>
            <p:cNvCxnSpPr>
              <a:cxnSpLocks/>
            </p:cNvCxnSpPr>
            <p:nvPr/>
          </p:nvCxnSpPr>
          <p:spPr>
            <a:xfrm>
              <a:off x="87682" y="1808553"/>
              <a:ext cx="2968669" cy="0"/>
            </a:xfrm>
            <a:prstGeom prst="line">
              <a:avLst/>
            </a:prstGeom>
            <a:ln>
              <a:solidFill>
                <a:srgbClr val="796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B76D76F-075A-4B05-A01D-D5B8B6645249}"/>
                </a:ext>
              </a:extLst>
            </p:cNvPr>
            <p:cNvSpPr txBox="1"/>
            <p:nvPr/>
          </p:nvSpPr>
          <p:spPr>
            <a:xfrm>
              <a:off x="0" y="2085552"/>
              <a:ext cx="3482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Guillermo G. Apolaya Rosales</a:t>
              </a: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37C024B-FC10-4118-A317-180ABD2B1B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83" y="2454884"/>
              <a:ext cx="2968668" cy="0"/>
            </a:xfrm>
            <a:prstGeom prst="line">
              <a:avLst/>
            </a:prstGeom>
            <a:ln>
              <a:solidFill>
                <a:srgbClr val="796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822DF6B1-EC6C-4641-A740-82C5B676478C}"/>
                </a:ext>
              </a:extLst>
            </p:cNvPr>
            <p:cNvSpPr txBox="1"/>
            <p:nvPr/>
          </p:nvSpPr>
          <p:spPr>
            <a:xfrm>
              <a:off x="-1" y="2645407"/>
              <a:ext cx="3269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Manuel C. Carbajal Villacorta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16F7E086-AE29-4F55-9A17-9D5DF464FF87}"/>
                </a:ext>
              </a:extLst>
            </p:cNvPr>
            <p:cNvCxnSpPr>
              <a:cxnSpLocks/>
            </p:cNvCxnSpPr>
            <p:nvPr/>
          </p:nvCxnSpPr>
          <p:spPr>
            <a:xfrm>
              <a:off x="87682" y="3014739"/>
              <a:ext cx="2968669" cy="0"/>
            </a:xfrm>
            <a:prstGeom prst="line">
              <a:avLst/>
            </a:prstGeom>
            <a:ln>
              <a:solidFill>
                <a:srgbClr val="796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90C67C1-ACF2-4CA3-A621-64AA5E9FE463}"/>
                </a:ext>
              </a:extLst>
            </p:cNvPr>
            <p:cNvSpPr txBox="1"/>
            <p:nvPr/>
          </p:nvSpPr>
          <p:spPr>
            <a:xfrm>
              <a:off x="-1" y="3287396"/>
              <a:ext cx="3056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Orlando E. Pasaca Rojas</a:t>
              </a: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1B639B3-6746-4E2A-B69A-E3110A9D81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82" y="3656728"/>
              <a:ext cx="2968669" cy="0"/>
            </a:xfrm>
            <a:prstGeom prst="line">
              <a:avLst/>
            </a:prstGeom>
            <a:ln>
              <a:solidFill>
                <a:srgbClr val="796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C51BD0C-300D-437F-BBC7-66CC9AC4DBC9}"/>
              </a:ext>
            </a:extLst>
          </p:cNvPr>
          <p:cNvSpPr txBox="1"/>
          <p:nvPr/>
        </p:nvSpPr>
        <p:spPr>
          <a:xfrm>
            <a:off x="3442978" y="477742"/>
            <a:ext cx="5656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PROYECTO DESARROLLO ENTORNO WEB</a:t>
            </a:r>
          </a:p>
        </p:txBody>
      </p:sp>
      <p:grpSp>
        <p:nvGrpSpPr>
          <p:cNvPr id="52" name="CERRAR">
            <a:extLst>
              <a:ext uri="{FF2B5EF4-FFF2-40B4-BE49-F238E27FC236}">
                <a16:creationId xmlns:a16="http://schemas.microsoft.com/office/drawing/2014/main" id="{44999959-9C8A-445F-B069-E90AF3551ED5}"/>
              </a:ext>
            </a:extLst>
          </p:cNvPr>
          <p:cNvGrpSpPr/>
          <p:nvPr/>
        </p:nvGrpSpPr>
        <p:grpSpPr>
          <a:xfrm>
            <a:off x="3269291" y="0"/>
            <a:ext cx="643825" cy="594492"/>
            <a:chOff x="3269291" y="0"/>
            <a:chExt cx="643825" cy="594492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E0DF0688-B4EA-4770-A921-70BF28AED10D}"/>
                </a:ext>
              </a:extLst>
            </p:cNvPr>
            <p:cNvSpPr/>
            <p:nvPr/>
          </p:nvSpPr>
          <p:spPr>
            <a:xfrm>
              <a:off x="3269291" y="0"/>
              <a:ext cx="643825" cy="594492"/>
            </a:xfrm>
            <a:prstGeom prst="rect">
              <a:avLst/>
            </a:prstGeom>
            <a:solidFill>
              <a:srgbClr val="796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D3233333-9F18-49A9-8A55-B2FEB03264F0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84" y="98333"/>
              <a:ext cx="343198" cy="4184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513BD3AE-EEAC-4C55-AE3B-A57FBB933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547" y="98333"/>
              <a:ext cx="357935" cy="4184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Imagen 59">
            <a:extLst>
              <a:ext uri="{FF2B5EF4-FFF2-40B4-BE49-F238E27FC236}">
                <a16:creationId xmlns:a16="http://schemas.microsoft.com/office/drawing/2014/main" id="{4D08800F-1869-46CC-B1E8-39381479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0" y="94595"/>
            <a:ext cx="1670975" cy="613703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5879CAB8-585A-4BD6-82B3-D5F643B1B5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7252709" y="5782253"/>
            <a:ext cx="1866099" cy="104999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24" name="Rectángulo 1023">
            <a:extLst>
              <a:ext uri="{FF2B5EF4-FFF2-40B4-BE49-F238E27FC236}">
                <a16:creationId xmlns:a16="http://schemas.microsoft.com/office/drawing/2014/main" id="{1F586C0E-B4AD-4F1B-929A-58E921F7C418}"/>
              </a:ext>
            </a:extLst>
          </p:cNvPr>
          <p:cNvSpPr/>
          <p:nvPr/>
        </p:nvSpPr>
        <p:spPr>
          <a:xfrm>
            <a:off x="-1" y="5701077"/>
            <a:ext cx="32330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1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Profesor: </a:t>
            </a:r>
          </a:p>
          <a:p>
            <a:pPr algn="just"/>
            <a:r>
              <a:rPr lang="es-ES" sz="1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Alex T. BELLEZA PORRAS</a:t>
            </a:r>
            <a:endParaRPr lang="es-ES" sz="1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34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2539231" y="253946"/>
            <a:ext cx="406553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GRACIAS!!</a:t>
            </a:r>
          </a:p>
          <a:p>
            <a:pPr algn="ctr"/>
            <a:endParaRPr lang="es-ES" sz="2000" b="1" dirty="0">
              <a:solidFill>
                <a:schemeClr val="accent4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s-ES" sz="2400" b="1" dirty="0">
                <a:solidFill>
                  <a:schemeClr val="accent5">
                    <a:lumMod val="5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INGRESEMOS A IVCO SHOP</a:t>
            </a:r>
          </a:p>
        </p:txBody>
      </p:sp>
      <p:pic>
        <p:nvPicPr>
          <p:cNvPr id="5" name="Imagen 4">
            <a:hlinkClick r:id="rId3" action="ppaction://hlinkfile"/>
            <a:extLst>
              <a:ext uri="{FF2B5EF4-FFF2-40B4-BE49-F238E27FC236}">
                <a16:creationId xmlns:a16="http://schemas.microsoft.com/office/drawing/2014/main" id="{CBB72466-C2C5-42C7-82BC-29FE54FC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369" y="3697525"/>
            <a:ext cx="1941260" cy="300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ENLACE PROFESOR SALVADOR AYALA AYALA">
            <a:extLst>
              <a:ext uri="{FF2B5EF4-FFF2-40B4-BE49-F238E27FC236}">
                <a16:creationId xmlns:a16="http://schemas.microsoft.com/office/drawing/2014/main" id="{86253CFD-27CA-4444-91BD-EA44C4F36B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48" y="2041070"/>
            <a:ext cx="1562102" cy="15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8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C6823B-9984-4399-AA11-D04568E4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3" y="624061"/>
            <a:ext cx="3629011" cy="560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707585" y="1767005"/>
            <a:ext cx="431115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 iniciar el sitio web a través de una ventana emergente los integrantes del proyecto darán la bienvenida a los usuarios. 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lawik Semibold" panose="020B0604020202020204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anímate).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Fecha y hora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(Clase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eventos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eventos mouseover, mouseout, 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ubicadas en el etiqueta section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(eventos mouseover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mouseout)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Slider de etiqueta aside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(Función setTimeout, eventos mouseover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mouseout)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de marcas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(evento hover)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5499955" y="921550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111822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315700" y="1392686"/>
            <a:ext cx="4311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 ingresar a la página de catálogo, podemos visualizar todos los productos que ofrece la tienda virtual. 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Logo(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mouseover y mouseout)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mouseover, mouseout, 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ubicadas en el etiqueta section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(mouseover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mouseout)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Para este caso utilizamos un arreglo.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Botones ‘Lo quiero!!’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(eventos mouseover,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mouseout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Asimismo cuando le damos click al botón no sale una ventana donde ingresaremos nuestros datos y confirmamos la compra.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 la etiqueta select podemos elegir el producto que buscamos(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onchange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5543498" y="69477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CATÁLOGO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06CB1B-5E00-4186-B3C7-A8ED698A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5" y="694777"/>
            <a:ext cx="2980017" cy="5252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24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707585" y="1767005"/>
            <a:ext cx="4311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ingresar a la página de servicios podremos apreciar lo siguiente: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mouseover, mouseout, 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ubicadas en el etiqueta section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(mouseover y mouseout)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Además se usaron atributos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Botón ‘contactarnos ahora’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(evento mouseover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mouseout)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Y al dar click nos redirecciona a la página contáctenos.</a:t>
            </a:r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6150467" y="905233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C0C02D-15BB-405B-8DDA-9850B606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6" y="1305343"/>
            <a:ext cx="3893950" cy="488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83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608189" y="1905506"/>
            <a:ext cx="43111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ingresar a la página de medio de pago podremos apreciar lo siguiente: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mouseover, mouseout, 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de las tarjetas de pago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(evento hover)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5867438" y="1199148"/>
            <a:ext cx="216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MEDIO DE PAGO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07F6AC-5DF4-4276-9714-3267FA3CD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07" y="905233"/>
            <a:ext cx="4034609" cy="467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59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707585" y="1767005"/>
            <a:ext cx="43111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ingresar a la página de empresa podremos apreciar lo siguiente: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mouseover, mouseout, click)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icono de la empresa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aminate)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imágenes ubicadas en el etiqueta section a través de los botones ‘&lt;‘ ‘&gt;’ se desplaza las imágenes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(evento click, métodos fadeOut y fadeIn, así como attr y text)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Y para que se muestre el titulo de cada imagen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hover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6024631" y="905233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 EMPRESA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C9B0BF-22D8-4BCA-9F41-62E88537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3" y="1023257"/>
            <a:ext cx="4164913" cy="5116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09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697734" y="1129483"/>
            <a:ext cx="43111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ingresar a la página de servicios podremos apreciar lo siguiente:</a:t>
            </a:r>
          </a:p>
          <a:p>
            <a:pPr algn="just"/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just"/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banner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Función setTimeout, mouseover, mouseout, click).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 el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formulario se utilizaron expresiones regulares: campo NOMBRE debe contener letras de 8 a 25 caracteres. Al igual que DISTRITO y ASUNTO; Teléfono solo 9 dígitos y el correo siguiendo el formato indicado. Además el campo mensaje te permite 100 caracteres como máximo </a:t>
            </a:r>
            <a:r>
              <a:rPr lang="es-P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(método test, función substring, keydown y keyup)</a:t>
            </a:r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6394746" y="56668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CONTÁCTENOS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45F9B1-DE99-4F58-AF78-15E9D5C2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1" y="1105288"/>
            <a:ext cx="4436889" cy="454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87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654417" y="1713125"/>
            <a:ext cx="43111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 el formulario se utilizaron expresiones regulares (</a:t>
            </a:r>
            <a:r>
              <a:rPr lang="es-P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método test)</a:t>
            </a: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donde nos mostrará el error e indicara el formato correcto para iniciar sesión. Al darle click en ‘</a:t>
            </a:r>
            <a:r>
              <a:rPr lang="es-P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cancelar</a:t>
            </a: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’ se borran los datos de las cajas. Por otro lado al darle click en “CREATE UNA GRATIS” te llevará a una nueva pagina donde podrás regístrate creándote una cuenta IVCO SHOP.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6024631" y="905233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INICAR SESIÓN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AB8CE-C2F0-400F-8BE1-49D887D0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8" y="1713125"/>
            <a:ext cx="4313544" cy="362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68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57E935-FFE9-4B34-B39A-226A67F887DF}"/>
              </a:ext>
            </a:extLst>
          </p:cNvPr>
          <p:cNvSpPr txBox="1"/>
          <p:nvPr/>
        </p:nvSpPr>
        <p:spPr>
          <a:xfrm>
            <a:off x="4655956" y="2180662"/>
            <a:ext cx="43111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CARACTERÍSTICAS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 logo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(evento mouseover y mouseout).</a:t>
            </a:r>
          </a:p>
          <a:p>
            <a:pPr marL="285750" indent="-285750" algn="just">
              <a:buFontTx/>
              <a:buChar char="-"/>
            </a:pP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redes sociales (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hover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click).</a:t>
            </a: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 el formulario se utilizaron expresiones regulares (</a:t>
            </a:r>
            <a:r>
              <a:rPr lang="es-P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método test). </a:t>
            </a:r>
            <a:r>
              <a:rPr lang="es-P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se aceptan datos nulos, todos los campos son obligatorios. Si ocurren errores al registrarse, mostrara la alerta con el formato a seguir. Al registrarse, la alerta nos mostrara el nombre y correo ingresado. También, si se registró satisfactoriamente</a:t>
            </a:r>
            <a:r>
              <a:rPr lang="es-PE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6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BC7E0C-4028-429F-8997-8786CB89AE0C}"/>
              </a:ext>
            </a:extLst>
          </p:cNvPr>
          <p:cNvSpPr txBox="1"/>
          <p:nvPr/>
        </p:nvSpPr>
        <p:spPr>
          <a:xfrm>
            <a:off x="6024631" y="905233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NUEVO USUARIO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DF863E-A26D-4725-8293-F3F53F8F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9" y="2015459"/>
            <a:ext cx="4395111" cy="3408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519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756</Words>
  <Application>Microsoft Office PowerPoint</Application>
  <PresentationFormat>Presentación en pantalla (4:3)</PresentationFormat>
  <Paragraphs>84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Segoe UI Light</vt:lpstr>
      <vt:lpstr>Arial</vt:lpstr>
      <vt:lpstr>Selawik Semibold</vt:lpstr>
      <vt:lpstr>Roboto</vt:lpstr>
      <vt:lpstr>Segoe UI Semibold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i202015638 (Huiza Huiza,Juan Jose)</dc:creator>
  <cp:lastModifiedBy>i202015638 (Huiza Huiza,Juan Jose)</cp:lastModifiedBy>
  <cp:revision>24</cp:revision>
  <dcterms:created xsi:type="dcterms:W3CDTF">2020-12-11T16:23:08Z</dcterms:created>
  <dcterms:modified xsi:type="dcterms:W3CDTF">2020-12-11T20:21:24Z</dcterms:modified>
</cp:coreProperties>
</file>